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83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42088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sz="4800" b="1" dirty="0" err="1"/>
              <a:t>Endnote</a:t>
            </a:r>
            <a:r>
              <a:rPr lang="tr-TR" sz="4800" b="1" dirty="0"/>
              <a:t> Tez Yazım Stili Kurulumu</a:t>
            </a:r>
          </a:p>
        </p:txBody>
      </p:sp>
    </p:spTree>
    <p:extLst>
      <p:ext uri="{BB962C8B-B14F-4D97-AF65-F5344CB8AC3E}">
        <p14:creationId xmlns:p14="http://schemas.microsoft.com/office/powerpoint/2010/main" val="2200785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‘Erciyes </a:t>
            </a:r>
            <a:r>
              <a:rPr lang="tr-TR" dirty="0" err="1"/>
              <a:t>University</a:t>
            </a:r>
            <a:r>
              <a:rPr lang="tr-TR" dirty="0"/>
              <a:t> </a:t>
            </a:r>
            <a:r>
              <a:rPr lang="tr-TR" dirty="0" err="1"/>
              <a:t>Thesis</a:t>
            </a:r>
            <a:r>
              <a:rPr lang="tr-TR" dirty="0"/>
              <a:t>’ isimli dosyayı bilgisayarına kaydedin.</a:t>
            </a:r>
          </a:p>
          <a:p>
            <a:r>
              <a:rPr lang="tr-TR" dirty="0"/>
              <a:t>Dosyayı kopyalayıp ‘C:\Program </a:t>
            </a:r>
            <a:r>
              <a:rPr lang="tr-TR" dirty="0" err="1"/>
              <a:t>Files</a:t>
            </a:r>
            <a:r>
              <a:rPr lang="tr-TR" dirty="0"/>
              <a:t> (x86)\</a:t>
            </a:r>
            <a:r>
              <a:rPr lang="tr-TR" dirty="0" err="1"/>
              <a:t>EndNote</a:t>
            </a:r>
            <a:r>
              <a:rPr lang="tr-TR" dirty="0"/>
              <a:t> X7\</a:t>
            </a:r>
            <a:r>
              <a:rPr lang="tr-TR" dirty="0" err="1"/>
              <a:t>Styles’konumuna</a:t>
            </a:r>
            <a:r>
              <a:rPr lang="tr-TR" dirty="0"/>
              <a:t> yapıştırın.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4441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 descr="C:\Users\Administrator\Desktop\Endnote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4946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1883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Word dosyanızı açın,</a:t>
            </a:r>
          </a:p>
          <a:p>
            <a:r>
              <a:rPr lang="tr-TR" dirty="0" err="1"/>
              <a:t>Endnote</a:t>
            </a:r>
            <a:r>
              <a:rPr lang="tr-TR" dirty="0"/>
              <a:t> sekmesinden ‘Select </a:t>
            </a:r>
            <a:r>
              <a:rPr lang="tr-TR" dirty="0" err="1"/>
              <a:t>another</a:t>
            </a:r>
            <a:r>
              <a:rPr lang="tr-TR" dirty="0"/>
              <a:t> </a:t>
            </a:r>
            <a:r>
              <a:rPr lang="tr-TR" dirty="0" err="1"/>
              <a:t>style</a:t>
            </a:r>
            <a:r>
              <a:rPr lang="tr-TR" dirty="0"/>
              <a:t>’ seçeneğini seçin  </a:t>
            </a:r>
          </a:p>
        </p:txBody>
      </p:sp>
    </p:spTree>
    <p:extLst>
      <p:ext uri="{BB962C8B-B14F-4D97-AF65-F5344CB8AC3E}">
        <p14:creationId xmlns:p14="http://schemas.microsoft.com/office/powerpoint/2010/main" val="2815986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 descr="C:\Users\Administrator\Desktop\Endnote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624"/>
            <a:ext cx="9144000" cy="4952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3785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Açılan kutucuktan stiller arasından ‘Erciyes </a:t>
            </a:r>
            <a:r>
              <a:rPr lang="tr-TR" dirty="0" err="1"/>
              <a:t>University</a:t>
            </a:r>
            <a:r>
              <a:rPr lang="tr-TR" dirty="0"/>
              <a:t> </a:t>
            </a:r>
            <a:r>
              <a:rPr lang="tr-TR" dirty="0" err="1"/>
              <a:t>Thesis</a:t>
            </a:r>
            <a:r>
              <a:rPr lang="tr-TR" dirty="0"/>
              <a:t>’ seçeneğini seçin.  </a:t>
            </a:r>
          </a:p>
          <a:p>
            <a:r>
              <a:rPr lang="tr-TR" dirty="0"/>
              <a:t>Son olarak </a:t>
            </a:r>
            <a:r>
              <a:rPr lang="tr-TR" dirty="0" err="1"/>
              <a:t>update</a:t>
            </a:r>
            <a:r>
              <a:rPr lang="tr-TR" dirty="0"/>
              <a:t> </a:t>
            </a:r>
            <a:r>
              <a:rPr lang="tr-TR" dirty="0" err="1"/>
              <a:t>citations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bibliography’ye</a:t>
            </a:r>
            <a:r>
              <a:rPr lang="tr-TR" dirty="0"/>
              <a:t> tıklayın.</a:t>
            </a:r>
          </a:p>
        </p:txBody>
      </p:sp>
    </p:spTree>
    <p:extLst>
      <p:ext uri="{BB962C8B-B14F-4D97-AF65-F5344CB8AC3E}">
        <p14:creationId xmlns:p14="http://schemas.microsoft.com/office/powerpoint/2010/main" val="965625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 descr="C:\Users\Administrator\Desktop\Endnote 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207983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</Words>
  <Application>Microsoft Office PowerPoint</Application>
  <PresentationFormat>Ekran Gösterisi (4:3)</PresentationFormat>
  <Paragraphs>7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0" baseType="lpstr">
      <vt:lpstr>Arial</vt:lpstr>
      <vt:lpstr>Calibri</vt:lpstr>
      <vt:lpstr>Ofis Teması</vt:lpstr>
      <vt:lpstr>Endnote Tez Yazım Stili Kurulumu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Administrator</dc:creator>
  <cp:lastModifiedBy>Erciyes Tıp</cp:lastModifiedBy>
  <cp:revision>3</cp:revision>
  <dcterms:created xsi:type="dcterms:W3CDTF">2020-05-15T06:49:11Z</dcterms:created>
  <dcterms:modified xsi:type="dcterms:W3CDTF">2020-05-15T08:20:45Z</dcterms:modified>
</cp:coreProperties>
</file>