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41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6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6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85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2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7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1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5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80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49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7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F410-8944-436C-9041-B5AF08D873CD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1406-8B16-4CA0-A758-C4DB9826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9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760652"/>
            <a:ext cx="11759096" cy="4729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7" y="4244273"/>
            <a:ext cx="1324891" cy="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-1681876"/>
            <a:ext cx="11345858" cy="102217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44058" y="1628620"/>
            <a:ext cx="1241917" cy="6149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951016" y="3276599"/>
            <a:ext cx="1363508" cy="6096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106">
            <a:off x="36089" y="1859109"/>
            <a:ext cx="840738" cy="45496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106">
            <a:off x="120571" y="3514323"/>
            <a:ext cx="840738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7" y="-4443218"/>
            <a:ext cx="11479227" cy="1110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4473" y="1110632"/>
            <a:ext cx="692311" cy="797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669246" y="5848540"/>
            <a:ext cx="817295" cy="43620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106">
            <a:off x="178609" y="1463207"/>
            <a:ext cx="840738" cy="45496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79">
            <a:off x="4799432" y="6021888"/>
            <a:ext cx="840738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2769041"/>
            <a:ext cx="11489948" cy="11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0280" y="2631953"/>
            <a:ext cx="16606453" cy="11663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55113" y="2833046"/>
            <a:ext cx="1330859" cy="4585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43" y="2851153"/>
            <a:ext cx="1110759" cy="4585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292" y="3320569"/>
            <a:ext cx="713438" cy="4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0" y="697743"/>
            <a:ext cx="15423127" cy="48584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64190" y="2672862"/>
            <a:ext cx="1014152" cy="65373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2248">
            <a:off x="3131983" y="2899475"/>
            <a:ext cx="840738" cy="45496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06817" y="4956754"/>
            <a:ext cx="840738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4" y="2176182"/>
            <a:ext cx="11866054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11" y="1385602"/>
            <a:ext cx="6649378" cy="40867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39" y="1546666"/>
            <a:ext cx="1412565" cy="7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49" y="140254"/>
            <a:ext cx="9157731" cy="66796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76" y="3596910"/>
            <a:ext cx="1324891" cy="7169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2" y="447760"/>
            <a:ext cx="1324891" cy="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59" y="471405"/>
            <a:ext cx="6824958" cy="50640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4" y="2459979"/>
            <a:ext cx="1324891" cy="7169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6" y="3079019"/>
            <a:ext cx="1324891" cy="7169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9144">
            <a:off x="4660426" y="5280053"/>
            <a:ext cx="1324891" cy="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90" y="146527"/>
            <a:ext cx="5823928" cy="63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9" y="-5242"/>
            <a:ext cx="8640381" cy="68684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01911" y="2041553"/>
            <a:ext cx="3224676" cy="76874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988958" y="3377186"/>
            <a:ext cx="1719866" cy="5478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" y="2079653"/>
            <a:ext cx="1324891" cy="7169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7" y="3294226"/>
            <a:ext cx="1324891" cy="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7" y="3013284"/>
            <a:ext cx="11584771" cy="7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3" y="2694657"/>
            <a:ext cx="12003587" cy="11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3700" t="36551" r="3700" b="-3300"/>
          <a:stretch/>
        </p:blipFill>
        <p:spPr>
          <a:xfrm>
            <a:off x="-250120" y="2810490"/>
            <a:ext cx="12357687" cy="8891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8212" y="3828785"/>
            <a:ext cx="1193824" cy="6460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228" y="3828784"/>
            <a:ext cx="1193824" cy="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28292"/>
          <a:stretch/>
        </p:blipFill>
        <p:spPr>
          <a:xfrm>
            <a:off x="170329" y="3040094"/>
            <a:ext cx="11901733" cy="599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5336" y="3913390"/>
            <a:ext cx="1193824" cy="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</Words>
  <Application>Microsoft Office PowerPoint</Application>
  <PresentationFormat>Geniş ekran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7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ND</cp:lastModifiedBy>
  <cp:revision>18</cp:revision>
  <dcterms:created xsi:type="dcterms:W3CDTF">2025-10-24T05:26:11Z</dcterms:created>
  <dcterms:modified xsi:type="dcterms:W3CDTF">2025-10-30T05:55:07Z</dcterms:modified>
</cp:coreProperties>
</file>